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51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1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9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2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0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96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7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3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5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4179E-FF85-45A4-B874-59D7CD4F0F8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E2A51-A1D2-44EB-8D35-02403793C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8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Rationalist Philosophical Assumptions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Thumbs Up or Thumbs Down Production </a:t>
            </a:r>
          </a:p>
          <a:p>
            <a:r>
              <a:rPr lang="en-US" dirty="0" smtClean="0"/>
              <a:t>Ms. Cadwell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341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True= Thumbs Up</a:t>
            </a:r>
          </a:p>
          <a:p>
            <a:r>
              <a:rPr lang="en-US" dirty="0" smtClean="0"/>
              <a:t>False= Thumbs Down</a:t>
            </a:r>
          </a:p>
          <a:p>
            <a:endParaRPr lang="en-US" dirty="0"/>
          </a:p>
          <a:p>
            <a:r>
              <a:rPr lang="en-US" dirty="0" smtClean="0"/>
              <a:t>Rationalists believe that God is like a clock maker, He created the universe but does not interfere with its workings.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79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True= Thumbs Up</a:t>
            </a:r>
          </a:p>
          <a:p>
            <a:r>
              <a:rPr lang="en-US" dirty="0" smtClean="0"/>
              <a:t>False= Thumbs Down</a:t>
            </a:r>
          </a:p>
          <a:p>
            <a:endParaRPr lang="en-US" dirty="0" smtClean="0"/>
          </a:p>
          <a:p>
            <a:r>
              <a:rPr lang="en-US" dirty="0" smtClean="0"/>
              <a:t>Rationalists believe that since God wants people to be happy, they worship God best by helping others.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28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True= Thumbs Up</a:t>
            </a:r>
          </a:p>
          <a:p>
            <a:r>
              <a:rPr lang="en-US" dirty="0" smtClean="0"/>
              <a:t>False= Thumbs Down</a:t>
            </a:r>
          </a:p>
          <a:p>
            <a:endParaRPr lang="en-US" dirty="0" smtClean="0"/>
          </a:p>
          <a:p>
            <a:r>
              <a:rPr lang="en-US" dirty="0" smtClean="0"/>
              <a:t>Rationalists believe that God gave people the ability to reason, but they should only arrive at truth through the authority of religion  and on the past.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15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True= Thumbs Up</a:t>
            </a:r>
          </a:p>
          <a:p>
            <a:r>
              <a:rPr lang="en-US" dirty="0" smtClean="0"/>
              <a:t>False= Thumbs Down</a:t>
            </a:r>
          </a:p>
          <a:p>
            <a:endParaRPr lang="en-US" dirty="0" smtClean="0"/>
          </a:p>
          <a:p>
            <a:r>
              <a:rPr lang="en-US" dirty="0" smtClean="0"/>
              <a:t>Deists are rationalists that believe that people are basically good and can improve, work towards perfection.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530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True= Thumbs Up</a:t>
            </a:r>
          </a:p>
          <a:p>
            <a:r>
              <a:rPr lang="en-US" dirty="0" smtClean="0"/>
              <a:t>False= Thumbs Down</a:t>
            </a:r>
          </a:p>
          <a:p>
            <a:endParaRPr lang="en-US" dirty="0" smtClean="0"/>
          </a:p>
          <a:p>
            <a:r>
              <a:rPr lang="en-US" dirty="0" smtClean="0"/>
              <a:t>Rationalists regard reason and logic as God-given gifts and try to find order in the universe.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597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True= Thumbs Up</a:t>
            </a:r>
          </a:p>
          <a:p>
            <a:r>
              <a:rPr lang="en-US" dirty="0" smtClean="0"/>
              <a:t>False= Thumbs Down</a:t>
            </a:r>
          </a:p>
          <a:p>
            <a:endParaRPr lang="en-US" dirty="0" smtClean="0"/>
          </a:p>
          <a:p>
            <a:r>
              <a:rPr lang="en-US" dirty="0" smtClean="0"/>
              <a:t>I can give an example of rationalism or deism from one of the texts we have read </a:t>
            </a:r>
            <a:r>
              <a:rPr lang="en-US" smtClean="0"/>
              <a:t>in class.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682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Review of Rationalist Philosophical Assumptions</vt:lpstr>
      <vt:lpstr>1. </vt:lpstr>
      <vt:lpstr>2.</vt:lpstr>
      <vt:lpstr>3.</vt:lpstr>
      <vt:lpstr>4.</vt:lpstr>
      <vt:lpstr>5.</vt:lpstr>
      <vt:lpstr>6.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Rationalist Philosophical Assumptions</dc:title>
  <dc:creator>Michelle CC</dc:creator>
  <cp:lastModifiedBy>Michelle CC</cp:lastModifiedBy>
  <cp:revision>3</cp:revision>
  <dcterms:created xsi:type="dcterms:W3CDTF">2014-10-27T01:27:38Z</dcterms:created>
  <dcterms:modified xsi:type="dcterms:W3CDTF">2014-10-27T01:55:05Z</dcterms:modified>
</cp:coreProperties>
</file>